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B47E-0F75-41B6-BB57-FEEB09F4F1CE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12583-DD00-4413-A54F-E97C6B6866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2583-DD00-4413-A54F-E97C6B6866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9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2583-DD00-4413-A54F-E97C6B6866D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9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DDEA-BEA9-41D6-A0B0-69214F6C8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54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A25F-B6CA-4F48-96E7-C161D2CC96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43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E03D-BDCC-4423-B709-7F6BF119D5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21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277E-C136-4F7E-97DF-F0F18D5E2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82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7000-B49D-4D70-A928-BF3C067FC9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75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8E52-5F03-4F9F-9F39-B270DB548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42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2323-4386-48D1-A6CE-35BAD1D67D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28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213301-DEBB-419A-93F1-421D47352DF4}" type="slidenum">
              <a:rPr lang="ru-RU" alt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0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7AE6-BE81-429D-9F82-DA8889AFE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60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926-BA66-4FDF-8358-D9EA1E1CC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50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8E30-9888-454F-ACB8-F405E7AA6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4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1180AF-B925-4B58-B250-2E887D7B2D3A}" type="slidenum">
              <a:rPr lang="ru-RU" altLang="ru-RU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-1"/>
            <a:ext cx="9142753" cy="68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897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92053"/>
            <a:ext cx="8206680" cy="37691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Реализация национального проекта «Образование</a:t>
            </a:r>
            <a:r>
              <a:rPr lang="ru-RU" b="1" dirty="0" smtClean="0">
                <a:solidFill>
                  <a:srgbClr val="C00000"/>
                </a:solidFill>
              </a:rPr>
              <a:t>» с использованием образовательных ресурсов Центра цифрового и гуманитарного профилей «Точка роста»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VR - </a:t>
            </a:r>
            <a:r>
              <a:rPr lang="ru-RU" b="1" dirty="0" smtClean="0">
                <a:solidFill>
                  <a:srgbClr val="C00000"/>
                </a:solidFill>
              </a:rPr>
              <a:t>очки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564904"/>
            <a:ext cx="2677500" cy="295523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57" y="1268760"/>
            <a:ext cx="4289823" cy="174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37" y="3014688"/>
            <a:ext cx="3974290" cy="177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37" y="4853935"/>
            <a:ext cx="4256643" cy="172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9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D </a:t>
            </a:r>
            <a:r>
              <a:rPr lang="ru-RU" b="1" dirty="0" smtClean="0">
                <a:solidFill>
                  <a:srgbClr val="C00000"/>
                </a:solidFill>
              </a:rPr>
              <a:t>принтер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367808" cy="14809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8345"/>
            <a:ext cx="3009036" cy="401204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88" y="3432479"/>
            <a:ext cx="1922436" cy="227324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17744"/>
            <a:ext cx="1316204" cy="228798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4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Open Sans"/>
              </a:rPr>
              <a:t>Тренажеры-манекены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261643" cy="290194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916832"/>
            <a:ext cx="4080867" cy="410445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12700"/>
            <a:ext cx="9144000" cy="687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562696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ЛЕГО-конструирование 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024645" cy="302473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21196"/>
            <a:ext cx="3169470" cy="422595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808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64219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Изменения в содержании курса информатики 6-7 классов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822325" y="1846263"/>
            <a:ext cx="5765899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None/>
              <a:tabLst>
                <a:tab pos="1870075" algn="l"/>
                <a:tab pos="9180513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класс:    Объекты и системы. </a:t>
            </a:r>
          </a:p>
          <a:p>
            <a:pPr marL="90488" marR="0" lvl="0" indent="22542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Объекты окружающего мира. Объекты изучения в информатике. Компьютерные объекты. Файлы папки, размер файла Отношения объектов и их множеств. Разнообразие отношений. Разновидности объектов и их классификация. Системы объектов. Персональный компьютер как система.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Промышленный дизайн. Создание эскиза объемно-пространственной композиции. Создание объемных графических изображений. (Точка Роста).</a:t>
            </a:r>
          </a:p>
          <a:p>
            <a:pPr marL="90488" marR="0" lvl="0" indent="22542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класс: Передача информации. Источник, информационный канал, приёмник информации. Поиск информации.</a:t>
            </a:r>
          </a:p>
          <a:p>
            <a:pPr marL="90488" marR="0" lvl="0" indent="22542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технологиями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VR/AR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Тестирование существующих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 –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приложений. Тестирование устройств. Выявление принципов работы шлема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marR="0" lvl="0" indent="22542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0488" marR="0" lvl="0" indent="22542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marR="0" lvl="0" indent="22542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0488" marR="0" lvl="0" indent="22542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>
                <a:tab pos="1870075" algn="l"/>
                <a:tab pos="9180513" algn="l"/>
              </a:tabLs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2946369"/>
            <a:ext cx="2430016" cy="18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Урок ТР\20191015_113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3838"/>
            <a:ext cx="3840162" cy="2879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 descr="D:\Урок ТР\qKOYfDNkr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3838"/>
            <a:ext cx="2159000" cy="2879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D:\Урок ТР\TVaUSSxYP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3840162" cy="2879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 descr="D:\Урок ТР\zRPlELEKX3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2638"/>
            <a:ext cx="2159000" cy="2879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61762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74073"/>
            <a:ext cx="5626968" cy="139874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Roboto"/>
              </a:rPr>
              <a:t>Национальный проект «Образование»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363E51"/>
                </a:solidFill>
                <a:latin typeface="Roboto"/>
              </a:rPr>
              <a:t>      Сроки </a:t>
            </a:r>
            <a:r>
              <a:rPr lang="ru-RU" sz="2800" b="1" dirty="0">
                <a:solidFill>
                  <a:srgbClr val="363E51"/>
                </a:solidFill>
                <a:latin typeface="Roboto"/>
              </a:rPr>
              <a:t>реализации: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363E51"/>
                </a:solidFill>
                <a:latin typeface="Roboto"/>
              </a:rPr>
              <a:t>      01.01.2019 </a:t>
            </a:r>
            <a:r>
              <a:rPr lang="ru-RU" sz="2800" b="1" dirty="0">
                <a:solidFill>
                  <a:srgbClr val="363E51"/>
                </a:solidFill>
                <a:latin typeface="Roboto"/>
              </a:rPr>
              <a:t>- </a:t>
            </a:r>
            <a:r>
              <a:rPr lang="ru-RU" sz="2800" b="1" dirty="0" smtClean="0">
                <a:solidFill>
                  <a:srgbClr val="363E51"/>
                </a:solidFill>
                <a:latin typeface="Roboto"/>
              </a:rPr>
              <a:t>31.12.2024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Roboto"/>
              </a:rPr>
              <a:t>Задачи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45024"/>
            <a:ext cx="37814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771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419872" y="314096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314096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7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5915000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Roboto"/>
              </a:rPr>
              <a:t>Основные направления </a:t>
            </a:r>
            <a:r>
              <a:rPr lang="ru-RU" sz="3200" b="1" dirty="0">
                <a:solidFill>
                  <a:srgbClr val="C00000"/>
                </a:solidFill>
                <a:latin typeface="Roboto"/>
              </a:rPr>
              <a:t>развития системы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348880"/>
            <a:ext cx="8712968" cy="37772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212529"/>
                </a:solidFill>
              </a:rPr>
              <a:t>Обновление содержания образования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Создание </a:t>
            </a:r>
            <a:r>
              <a:rPr lang="ru-RU" sz="2800" dirty="0"/>
              <a:t>необходимой современной </a:t>
            </a:r>
            <a:r>
              <a:rPr lang="ru-RU" sz="2800" dirty="0" smtClean="0"/>
              <a:t>инфраструктуры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Подготовка соответствующих    профессиональных </a:t>
            </a:r>
            <a:r>
              <a:rPr lang="ru-RU" sz="2800" dirty="0"/>
              <a:t>кадров, их переподготовка </a:t>
            </a:r>
            <a:r>
              <a:rPr lang="ru-RU" sz="2800" dirty="0" smtClean="0"/>
              <a:t>и повышение квалификации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Создание </a:t>
            </a:r>
            <a:r>
              <a:rPr lang="ru-RU" sz="2800" dirty="0"/>
              <a:t>наиболее эффективных механизмов управления </a:t>
            </a:r>
            <a:r>
              <a:rPr lang="ru-RU" sz="2800" dirty="0" smtClean="0"/>
              <a:t>сферой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797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5698976" cy="165618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Roboto"/>
              </a:rPr>
              <a:t>Федеральные проекты, входящие в национальный проект</a:t>
            </a:r>
            <a:r>
              <a:rPr lang="ru-RU" b="1" dirty="0">
                <a:solidFill>
                  <a:srgbClr val="3C4355"/>
                </a:solidFill>
                <a:latin typeface="Roboto"/>
              </a:rPr>
              <a:t/>
            </a:r>
            <a:br>
              <a:rPr lang="ru-RU" b="1" dirty="0">
                <a:solidFill>
                  <a:srgbClr val="3C4355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204864"/>
            <a:ext cx="6851104" cy="43204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Современная школа</a:t>
            </a:r>
          </a:p>
          <a:p>
            <a:r>
              <a:rPr lang="ru-RU" b="1" dirty="0" smtClean="0"/>
              <a:t>Успех </a:t>
            </a:r>
            <a:r>
              <a:rPr lang="ru-RU" b="1" dirty="0"/>
              <a:t>каждого ребенка</a:t>
            </a:r>
          </a:p>
          <a:p>
            <a:r>
              <a:rPr lang="ru-RU" b="1" dirty="0" smtClean="0"/>
              <a:t>Поддержка </a:t>
            </a:r>
            <a:r>
              <a:rPr lang="ru-RU" b="1" dirty="0"/>
              <a:t>семей, имеющих детей</a:t>
            </a:r>
          </a:p>
          <a:p>
            <a:r>
              <a:rPr lang="ru-RU" b="1" dirty="0" smtClean="0"/>
              <a:t>Цифровая </a:t>
            </a:r>
            <a:r>
              <a:rPr lang="ru-RU" b="1" dirty="0"/>
              <a:t>образовательная среда</a:t>
            </a:r>
          </a:p>
          <a:p>
            <a:r>
              <a:rPr lang="ru-RU" b="1" dirty="0" smtClean="0"/>
              <a:t>Учитель </a:t>
            </a:r>
            <a:r>
              <a:rPr lang="ru-RU" b="1" dirty="0"/>
              <a:t>будущего</a:t>
            </a:r>
          </a:p>
          <a:p>
            <a:r>
              <a:rPr lang="ru-RU" b="1" dirty="0" smtClean="0"/>
              <a:t>Молодые </a:t>
            </a:r>
            <a:r>
              <a:rPr lang="ru-RU" b="1" dirty="0"/>
              <a:t>профессионалы</a:t>
            </a:r>
          </a:p>
          <a:p>
            <a:r>
              <a:rPr lang="ru-RU" b="1" dirty="0" smtClean="0"/>
              <a:t>Новые </a:t>
            </a:r>
            <a:r>
              <a:rPr lang="ru-RU" b="1" dirty="0"/>
              <a:t>возможности для каждого</a:t>
            </a:r>
          </a:p>
          <a:p>
            <a:r>
              <a:rPr lang="ru-RU" b="1" dirty="0" smtClean="0"/>
              <a:t>Социальная </a:t>
            </a:r>
            <a:r>
              <a:rPr lang="ru-RU" b="1" dirty="0"/>
              <a:t>активность</a:t>
            </a:r>
          </a:p>
          <a:p>
            <a:r>
              <a:rPr lang="ru-RU" b="1" dirty="0" smtClean="0"/>
              <a:t>Экспорт </a:t>
            </a:r>
            <a:r>
              <a:rPr lang="ru-RU" b="1" dirty="0"/>
              <a:t>образования</a:t>
            </a:r>
          </a:p>
          <a:p>
            <a:r>
              <a:rPr lang="ru-RU" b="1" dirty="0" smtClean="0"/>
              <a:t>Социальные </a:t>
            </a:r>
            <a:r>
              <a:rPr lang="ru-RU" b="1" dirty="0"/>
              <a:t>лифты для каждого</a:t>
            </a:r>
          </a:p>
        </p:txBody>
      </p:sp>
    </p:spTree>
    <p:extLst>
      <p:ext uri="{BB962C8B-B14F-4D97-AF65-F5344CB8AC3E}">
        <p14:creationId xmlns:p14="http://schemas.microsoft.com/office/powerpoint/2010/main" val="305974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787208" cy="42484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YS Text Fallback"/>
              </a:rPr>
              <a:t>                     </a:t>
            </a: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Центры </a:t>
            </a:r>
            <a:r>
              <a:rPr lang="ru-RU" sz="2400" dirty="0">
                <a:solidFill>
                  <a:srgbClr val="000000"/>
                </a:solidFill>
                <a:latin typeface="YS Text Fallback"/>
              </a:rPr>
              <a:t>образования цифрового </a:t>
            </a: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YS Text Fallback"/>
              </a:rPr>
              <a:t>гуманитарного профилей </a:t>
            </a: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 «</a:t>
            </a:r>
            <a:r>
              <a:rPr lang="ru-RU" sz="2400" dirty="0">
                <a:solidFill>
                  <a:srgbClr val="000000"/>
                </a:solidFill>
                <a:latin typeface="YS Text Fallback"/>
              </a:rPr>
              <a:t>Точка роста» </a:t>
            </a: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 создаются </a:t>
            </a:r>
            <a:r>
              <a:rPr lang="ru-RU" sz="2400" dirty="0">
                <a:solidFill>
                  <a:srgbClr val="000000"/>
                </a:solidFill>
                <a:latin typeface="YS Text Fallback"/>
              </a:rPr>
              <a:t>как структурные подразделения общеобразовательных организаций, расположенных в сельской местности и малых </a:t>
            </a: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городах</a:t>
            </a:r>
            <a:br>
              <a:rPr lang="ru-RU" sz="2400" dirty="0" smtClean="0">
                <a:solidFill>
                  <a:srgbClr val="000000"/>
                </a:solidFill>
                <a:latin typeface="YS Text Fallback"/>
              </a:rPr>
            </a:br>
            <a:r>
              <a:rPr lang="ru-RU" sz="2400" dirty="0">
                <a:solidFill>
                  <a:srgbClr val="000000"/>
                </a:solidFill>
                <a:latin typeface="YS Text Fallback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YS Text Fallback"/>
              </a:rPr>
            </a:b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К 2024 году, благодаря проекту, откроется </a:t>
            </a:r>
            <a:br>
              <a:rPr lang="ru-RU" sz="2400" dirty="0" smtClean="0">
                <a:solidFill>
                  <a:srgbClr val="000000"/>
                </a:solidFill>
                <a:latin typeface="YS Text Fallback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YS Text Fallback"/>
              </a:rPr>
              <a:t>16000 центров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YS Text Fallback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YS Text Fallback"/>
              </a:rPr>
            </a:br>
            <a:r>
              <a:rPr lang="ru-RU" sz="2400" dirty="0">
                <a:solidFill>
                  <a:srgbClr val="000000"/>
                </a:solidFill>
                <a:latin typeface="YS Text Fallback"/>
              </a:rPr>
              <a:t>у детей, которые живут в сёлах, труднодоступных местах, рабочих посёлках, </a:t>
            </a:r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будут </a:t>
            </a:r>
            <a:r>
              <a:rPr lang="ru-RU" sz="2400" dirty="0">
                <a:solidFill>
                  <a:srgbClr val="000000"/>
                </a:solidFill>
                <a:latin typeface="YS Text Fallback"/>
              </a:rPr>
              <a:t>равные условия для получения качественного образования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09" y="548679"/>
            <a:ext cx="24574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3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800"/>
            <a:ext cx="5976664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Использование ресурсов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Центра цифрового и гуманитарного профилей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«Точка роста» на уроках и во внеурочное время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Когда использовать?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Уроки информатики, технологии, ОБЖ и физической культуры</a:t>
            </a:r>
          </a:p>
          <a:p>
            <a:pPr marL="514350" indent="-514350">
              <a:buAutoNum type="arabicPeriod"/>
            </a:pPr>
            <a:r>
              <a:rPr lang="ru-RU" dirty="0" smtClean="0"/>
              <a:t>Все уроки учебного плана</a:t>
            </a:r>
          </a:p>
          <a:p>
            <a:pPr marL="0" indent="0">
              <a:buNone/>
            </a:pPr>
            <a:r>
              <a:rPr lang="ru-RU" dirty="0" smtClean="0"/>
              <a:t>3. Внеурочная деятельность</a:t>
            </a:r>
          </a:p>
          <a:p>
            <a:pPr marL="0" indent="0">
              <a:buNone/>
            </a:pPr>
            <a:r>
              <a:rPr lang="ru-RU" dirty="0" smtClean="0"/>
              <a:t>4. Воспитательные мероприятия</a:t>
            </a:r>
          </a:p>
          <a:p>
            <a:pPr marL="0" indent="0">
              <a:buNone/>
            </a:pPr>
            <a:r>
              <a:rPr lang="ru-RU" dirty="0" smtClean="0"/>
              <a:t>5. Работа с родителями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71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5626968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Зачем использовать?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800"/>
            <a:ext cx="7128792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Современные дети отличаются особенностями мышления и восприятия информации, им нужны новые впечатления, эмоции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1783"/>
            <a:ext cx="2545168" cy="33843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78" y="2981783"/>
            <a:ext cx="510857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8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использовать?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340768"/>
            <a:ext cx="5987008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Интерактивный комплекс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02" y="2494168"/>
            <a:ext cx="1879798" cy="186966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9965"/>
            <a:ext cx="2907971" cy="387729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1" y="4501769"/>
            <a:ext cx="2639709" cy="181983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9" y="2494168"/>
            <a:ext cx="2604685" cy="169777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02" y="4615672"/>
            <a:ext cx="2282646" cy="157092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04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 bwMode="auto">
        <a:solidFill>
          <a:srgbClr val="000000"/>
        </a:solidFill>
        <a:ln w="0">
          <a:solidFill>
            <a:srgbClr val="000000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312</Words>
  <Application>Microsoft Office PowerPoint</Application>
  <PresentationFormat>Экран (4:3)</PresentationFormat>
  <Paragraphs>48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Ретро</vt:lpstr>
      <vt:lpstr>Реализация национального проекта «Образование» с использованием образовательных ресурсов Центра цифрового и гуманитарного профилей «Точка роста»</vt:lpstr>
      <vt:lpstr>Национальный проект «Образование»</vt:lpstr>
      <vt:lpstr>Основные направления развития системы образования</vt:lpstr>
      <vt:lpstr>Федеральные проекты, входящие в национальный проект </vt:lpstr>
      <vt:lpstr>                     Центры образования цифрового и гуманитарного профилей  «Точка роста»  создаются как структурные подразделения общеобразовательных организаций, расположенных в сельской местности и малых городах  К 2024 году, благодаря проекту, откроется  16000 центров у детей, которые живут в сёлах, труднодоступных местах, рабочих посёлках, будут равные условия для получения качественного образования</vt:lpstr>
      <vt:lpstr>Презентация PowerPoint</vt:lpstr>
      <vt:lpstr>Когда использовать?</vt:lpstr>
      <vt:lpstr>Зачем использовать?</vt:lpstr>
      <vt:lpstr>Как использовать?</vt:lpstr>
      <vt:lpstr>VR - очки</vt:lpstr>
      <vt:lpstr>3D принтер</vt:lpstr>
      <vt:lpstr>Тренажеры-манекены</vt:lpstr>
      <vt:lpstr>ЛЕГО-конструирование </vt:lpstr>
      <vt:lpstr>Изменения в содержании курса информатики 6-7 классов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национального проекта «Образование» с использованием образовательных ресурсов Центра цифрового и гуманитарного профилей «Точка роста»</dc:title>
  <dc:creator>Людмила</dc:creator>
  <cp:lastModifiedBy>Admin</cp:lastModifiedBy>
  <cp:revision>35</cp:revision>
  <dcterms:created xsi:type="dcterms:W3CDTF">2020-10-25T05:22:19Z</dcterms:created>
  <dcterms:modified xsi:type="dcterms:W3CDTF">2020-10-27T05:56:58Z</dcterms:modified>
</cp:coreProperties>
</file>