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1" r:id="rId35"/>
    <p:sldId id="292" r:id="rId36"/>
    <p:sldId id="29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204E-FD3B-4244-A67A-005509D00550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8ED-6223-4949-A226-37267FEC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570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204E-FD3B-4244-A67A-005509D00550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8ED-6223-4949-A226-37267FEC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61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204E-FD3B-4244-A67A-005509D00550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8ED-6223-4949-A226-37267FEC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26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204E-FD3B-4244-A67A-005509D00550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8ED-6223-4949-A226-37267FEC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55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204E-FD3B-4244-A67A-005509D00550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8ED-6223-4949-A226-37267FEC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41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204E-FD3B-4244-A67A-005509D00550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8ED-6223-4949-A226-37267FEC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615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204E-FD3B-4244-A67A-005509D00550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8ED-6223-4949-A226-37267FEC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886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204E-FD3B-4244-A67A-005509D00550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8ED-6223-4949-A226-37267FEC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59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204E-FD3B-4244-A67A-005509D00550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8ED-6223-4949-A226-37267FEC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51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204E-FD3B-4244-A67A-005509D00550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8ED-6223-4949-A226-37267FEC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4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204E-FD3B-4244-A67A-005509D00550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678ED-6223-4949-A226-37267FEC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68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5204E-FD3B-4244-A67A-005509D00550}" type="datetimeFigureOut">
              <a:rPr lang="ru-RU" smtClean="0"/>
              <a:t>27.07.2022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678ED-6223-4949-A226-37267FEC4F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03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852" y="119921"/>
            <a:ext cx="3964580" cy="20536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6" y="0"/>
            <a:ext cx="3017782" cy="18411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53259"/>
            <a:ext cx="9144000" cy="2923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ШКОЛЬНАЯ </a:t>
            </a:r>
            <a:r>
              <a:rPr lang="ru-RU" sz="5300" b="1" dirty="0" smtClean="0">
                <a:solidFill>
                  <a:schemeClr val="accent6">
                    <a:lumMod val="75000"/>
                  </a:schemeClr>
                </a:solidFill>
              </a:rPr>
              <a:t>СМЕНА</a:t>
            </a:r>
            <a:r>
              <a:rPr lang="ru-RU" sz="5300" b="1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53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5300" b="1" dirty="0" smtClean="0">
                <a:solidFill>
                  <a:schemeClr val="accent6">
                    <a:lumMod val="75000"/>
                  </a:schemeClr>
                </a:solidFill>
              </a:rPr>
              <a:t>«Использование биологических </a:t>
            </a:r>
            <a:r>
              <a:rPr lang="ru-RU" sz="5300" b="1" dirty="0" smtClean="0">
                <a:solidFill>
                  <a:schemeClr val="accent1">
                    <a:lumMod val="50000"/>
                  </a:schemeClr>
                </a:solidFill>
              </a:rPr>
              <a:t>цифровых лабораторий в исследовательской </a:t>
            </a:r>
            <a:br>
              <a:rPr lang="ru-RU" sz="53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5300" b="1" dirty="0" smtClean="0">
                <a:solidFill>
                  <a:srgbClr val="C00000"/>
                </a:solidFill>
              </a:rPr>
              <a:t>деятельности </a:t>
            </a:r>
            <a:r>
              <a:rPr lang="ru-RU" sz="5300" b="1" dirty="0" smtClean="0">
                <a:solidFill>
                  <a:srgbClr val="C00000"/>
                </a:solidFill>
              </a:rPr>
              <a:t>учащихся»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5786204"/>
            <a:ext cx="9144000" cy="85444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ГБОУ СОШ «ОЦ пос. Серноводск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2022 год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3672"/>
            <a:ext cx="3855559" cy="1826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1559" y="119921"/>
            <a:ext cx="2112931" cy="12319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3" y="5390581"/>
            <a:ext cx="2472282" cy="14414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6692" y="5032137"/>
            <a:ext cx="2993395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21" y="66675"/>
            <a:ext cx="11500508" cy="6469036"/>
          </a:xfrm>
        </p:spPr>
      </p:pic>
    </p:spTree>
    <p:extLst>
      <p:ext uri="{BB962C8B-B14F-4D97-AF65-F5344CB8AC3E}">
        <p14:creationId xmlns:p14="http://schemas.microsoft.com/office/powerpoint/2010/main" val="415567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58" y="219036"/>
            <a:ext cx="9812914" cy="6524544"/>
          </a:xfrm>
        </p:spPr>
      </p:pic>
    </p:spTree>
    <p:extLst>
      <p:ext uri="{BB962C8B-B14F-4D97-AF65-F5344CB8AC3E}">
        <p14:creationId xmlns:p14="http://schemas.microsoft.com/office/powerpoint/2010/main" val="278640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17" y="158651"/>
            <a:ext cx="10037767" cy="6674048"/>
          </a:xfrm>
        </p:spPr>
      </p:pic>
    </p:spTree>
    <p:extLst>
      <p:ext uri="{BB962C8B-B14F-4D97-AF65-F5344CB8AC3E}">
        <p14:creationId xmlns:p14="http://schemas.microsoft.com/office/powerpoint/2010/main" val="19761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7" y="148684"/>
            <a:ext cx="10067747" cy="6693981"/>
          </a:xfrm>
        </p:spPr>
      </p:pic>
    </p:spTree>
    <p:extLst>
      <p:ext uri="{BB962C8B-B14F-4D97-AF65-F5344CB8AC3E}">
        <p14:creationId xmlns:p14="http://schemas.microsoft.com/office/powerpoint/2010/main" val="21353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5" y="124889"/>
            <a:ext cx="10052460" cy="6684422"/>
          </a:xfrm>
        </p:spPr>
      </p:pic>
    </p:spTree>
    <p:extLst>
      <p:ext uri="{BB962C8B-B14F-4D97-AF65-F5344CB8AC3E}">
        <p14:creationId xmlns:p14="http://schemas.microsoft.com/office/powerpoint/2010/main" val="368824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7" y="66675"/>
            <a:ext cx="10214151" cy="6791324"/>
          </a:xfrm>
        </p:spPr>
      </p:pic>
    </p:spTree>
    <p:extLst>
      <p:ext uri="{BB962C8B-B14F-4D97-AF65-F5344CB8AC3E}">
        <p14:creationId xmlns:p14="http://schemas.microsoft.com/office/powerpoint/2010/main" val="312746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60" y="66675"/>
            <a:ext cx="10112320" cy="6724436"/>
          </a:xfrm>
        </p:spPr>
      </p:pic>
    </p:spTree>
    <p:extLst>
      <p:ext uri="{BB962C8B-B14F-4D97-AF65-F5344CB8AC3E}">
        <p14:creationId xmlns:p14="http://schemas.microsoft.com/office/powerpoint/2010/main" val="378303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71" y="135309"/>
            <a:ext cx="9992797" cy="6644147"/>
          </a:xfrm>
        </p:spPr>
      </p:pic>
    </p:spTree>
    <p:extLst>
      <p:ext uri="{BB962C8B-B14F-4D97-AF65-F5344CB8AC3E}">
        <p14:creationId xmlns:p14="http://schemas.microsoft.com/office/powerpoint/2010/main" val="40147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11" y="66675"/>
            <a:ext cx="10142699" cy="6743816"/>
          </a:xfrm>
        </p:spPr>
      </p:pic>
    </p:spTree>
    <p:extLst>
      <p:ext uri="{BB962C8B-B14F-4D97-AF65-F5344CB8AC3E}">
        <p14:creationId xmlns:p14="http://schemas.microsoft.com/office/powerpoint/2010/main" val="379050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32" y="66675"/>
            <a:ext cx="10187668" cy="6773716"/>
          </a:xfrm>
        </p:spPr>
      </p:pic>
    </p:spTree>
    <p:extLst>
      <p:ext uri="{BB962C8B-B14F-4D97-AF65-F5344CB8AC3E}">
        <p14:creationId xmlns:p14="http://schemas.microsoft.com/office/powerpoint/2010/main" val="120546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414" y="218339"/>
            <a:ext cx="8587161" cy="6440371"/>
          </a:xfrm>
        </p:spPr>
      </p:pic>
    </p:spTree>
    <p:extLst>
      <p:ext uri="{BB962C8B-B14F-4D97-AF65-F5344CB8AC3E}">
        <p14:creationId xmlns:p14="http://schemas.microsoft.com/office/powerpoint/2010/main" val="354558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15" y="66675"/>
            <a:ext cx="10157687" cy="6753782"/>
          </a:xfrm>
        </p:spPr>
      </p:pic>
    </p:spTree>
    <p:extLst>
      <p:ext uri="{BB962C8B-B14F-4D97-AF65-F5344CB8AC3E}">
        <p14:creationId xmlns:p14="http://schemas.microsoft.com/office/powerpoint/2010/main" val="120203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82" y="66675"/>
            <a:ext cx="10214151" cy="6791324"/>
          </a:xfrm>
        </p:spPr>
      </p:pic>
    </p:spTree>
    <p:extLst>
      <p:ext uri="{BB962C8B-B14F-4D97-AF65-F5344CB8AC3E}">
        <p14:creationId xmlns:p14="http://schemas.microsoft.com/office/powerpoint/2010/main" val="281634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1" y="66674"/>
            <a:ext cx="10217648" cy="6793649"/>
          </a:xfrm>
        </p:spPr>
      </p:pic>
    </p:spTree>
    <p:extLst>
      <p:ext uri="{BB962C8B-B14F-4D97-AF65-F5344CB8AC3E}">
        <p14:creationId xmlns:p14="http://schemas.microsoft.com/office/powerpoint/2010/main" val="313571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60" y="66675"/>
            <a:ext cx="10214151" cy="6791324"/>
          </a:xfrm>
        </p:spPr>
      </p:pic>
    </p:spTree>
    <p:extLst>
      <p:ext uri="{BB962C8B-B14F-4D97-AF65-F5344CB8AC3E}">
        <p14:creationId xmlns:p14="http://schemas.microsoft.com/office/powerpoint/2010/main" val="123484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" y="66675"/>
            <a:ext cx="10214151" cy="6791324"/>
          </a:xfrm>
        </p:spPr>
      </p:pic>
    </p:spTree>
    <p:extLst>
      <p:ext uri="{BB962C8B-B14F-4D97-AF65-F5344CB8AC3E}">
        <p14:creationId xmlns:p14="http://schemas.microsoft.com/office/powerpoint/2010/main" val="142686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31" y="66675"/>
            <a:ext cx="10214151" cy="6791324"/>
          </a:xfrm>
        </p:spPr>
      </p:pic>
    </p:spTree>
    <p:extLst>
      <p:ext uri="{BB962C8B-B14F-4D97-AF65-F5344CB8AC3E}">
        <p14:creationId xmlns:p14="http://schemas.microsoft.com/office/powerpoint/2010/main" val="219224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2" y="66674"/>
            <a:ext cx="10214152" cy="6791325"/>
          </a:xfrm>
        </p:spPr>
      </p:pic>
    </p:spTree>
    <p:extLst>
      <p:ext uri="{BB962C8B-B14F-4D97-AF65-F5344CB8AC3E}">
        <p14:creationId xmlns:p14="http://schemas.microsoft.com/office/powerpoint/2010/main" val="29738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41" y="66674"/>
            <a:ext cx="10067747" cy="6693981"/>
          </a:xfrm>
        </p:spPr>
      </p:pic>
    </p:spTree>
    <p:extLst>
      <p:ext uri="{BB962C8B-B14F-4D97-AF65-F5344CB8AC3E}">
        <p14:creationId xmlns:p14="http://schemas.microsoft.com/office/powerpoint/2010/main" val="53040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19" y="316433"/>
            <a:ext cx="11100772" cy="6244184"/>
          </a:xfrm>
        </p:spPr>
      </p:pic>
    </p:spTree>
    <p:extLst>
      <p:ext uri="{BB962C8B-B14F-4D97-AF65-F5344CB8AC3E}">
        <p14:creationId xmlns:p14="http://schemas.microsoft.com/office/powerpoint/2010/main" val="381816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52" y="306516"/>
            <a:ext cx="4604439" cy="613925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69" y="306517"/>
            <a:ext cx="4604440" cy="61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9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165" y="117624"/>
            <a:ext cx="8931935" cy="6698951"/>
          </a:xfrm>
        </p:spPr>
      </p:pic>
    </p:spTree>
    <p:extLst>
      <p:ext uri="{BB962C8B-B14F-4D97-AF65-F5344CB8AC3E}">
        <p14:creationId xmlns:p14="http://schemas.microsoft.com/office/powerpoint/2010/main" val="26256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20" y="279346"/>
            <a:ext cx="4754703" cy="633960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5" y="297297"/>
            <a:ext cx="4754704" cy="633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1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67" y="245229"/>
            <a:ext cx="4799674" cy="639956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69" y="244776"/>
            <a:ext cx="4800014" cy="640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23" y="281637"/>
            <a:ext cx="8527200" cy="6395400"/>
          </a:xfrm>
        </p:spPr>
      </p:pic>
    </p:spTree>
    <p:extLst>
      <p:ext uri="{BB962C8B-B14F-4D97-AF65-F5344CB8AC3E}">
        <p14:creationId xmlns:p14="http://schemas.microsoft.com/office/powerpoint/2010/main" val="200957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8" y="221547"/>
            <a:ext cx="11438144" cy="6433956"/>
          </a:xfrm>
        </p:spPr>
      </p:pic>
    </p:spTree>
    <p:extLst>
      <p:ext uri="{BB962C8B-B14F-4D97-AF65-F5344CB8AC3E}">
        <p14:creationId xmlns:p14="http://schemas.microsoft.com/office/powerpoint/2010/main" val="21252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131" y="440541"/>
            <a:ext cx="4664762" cy="621968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8057" y="418356"/>
            <a:ext cx="4685773" cy="624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9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10" y="228503"/>
            <a:ext cx="3672543" cy="65343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944" y="228503"/>
            <a:ext cx="5366994" cy="65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1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632" y="1533316"/>
            <a:ext cx="3095938" cy="412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145" y="285330"/>
            <a:ext cx="3717709" cy="27882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7844" y="1509169"/>
            <a:ext cx="3219018" cy="42920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0235" y="3651020"/>
            <a:ext cx="3852943" cy="288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14" y="0"/>
            <a:ext cx="10211917" cy="6791324"/>
          </a:xfrm>
        </p:spPr>
      </p:pic>
    </p:spTree>
    <p:extLst>
      <p:ext uri="{BB962C8B-B14F-4D97-AF65-F5344CB8AC3E}">
        <p14:creationId xmlns:p14="http://schemas.microsoft.com/office/powerpoint/2010/main" val="99875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44" y="66674"/>
            <a:ext cx="10022519" cy="6663909"/>
          </a:xfrm>
        </p:spPr>
      </p:pic>
    </p:spTree>
    <p:extLst>
      <p:ext uri="{BB962C8B-B14F-4D97-AF65-F5344CB8AC3E}">
        <p14:creationId xmlns:p14="http://schemas.microsoft.com/office/powerpoint/2010/main" val="328024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847" y="66674"/>
            <a:ext cx="10045064" cy="6678899"/>
          </a:xfrm>
        </p:spPr>
      </p:pic>
    </p:spTree>
    <p:extLst>
      <p:ext uri="{BB962C8B-B14F-4D97-AF65-F5344CB8AC3E}">
        <p14:creationId xmlns:p14="http://schemas.microsoft.com/office/powerpoint/2010/main" val="26284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26" y="329784"/>
            <a:ext cx="4593665" cy="612488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859" y="329784"/>
            <a:ext cx="4589378" cy="61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6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24" y="66674"/>
            <a:ext cx="10022777" cy="6664081"/>
          </a:xfrm>
        </p:spPr>
      </p:pic>
    </p:spTree>
    <p:extLst>
      <p:ext uri="{BB962C8B-B14F-4D97-AF65-F5344CB8AC3E}">
        <p14:creationId xmlns:p14="http://schemas.microsoft.com/office/powerpoint/2010/main" val="38931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150" y="5095874"/>
            <a:ext cx="2990850" cy="1762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525" y="66675"/>
            <a:ext cx="3038475" cy="17716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5153024"/>
            <a:ext cx="2924175" cy="17049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019425" cy="1838325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33" y="66675"/>
            <a:ext cx="10214151" cy="6791324"/>
          </a:xfrm>
        </p:spPr>
      </p:pic>
    </p:spTree>
    <p:extLst>
      <p:ext uri="{BB962C8B-B14F-4D97-AF65-F5344CB8AC3E}">
        <p14:creationId xmlns:p14="http://schemas.microsoft.com/office/powerpoint/2010/main" val="405147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9</Words>
  <Application>Microsoft Office PowerPoint</Application>
  <PresentationFormat>Широкоэкранный</PresentationFormat>
  <Paragraphs>3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Тема Office</vt:lpstr>
      <vt:lpstr>  ШКОЛЬНАЯ СМЕНА «Использование биологических цифровых лабораторий в исследовательской  деятельности учащихся»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биологических цифровых лабораторий в исследовательской деятельности учащихся</dc:title>
  <dc:creator>Lyudmila</dc:creator>
  <cp:lastModifiedBy>Lyudmila</cp:lastModifiedBy>
  <cp:revision>15</cp:revision>
  <dcterms:created xsi:type="dcterms:W3CDTF">2022-03-26T13:19:03Z</dcterms:created>
  <dcterms:modified xsi:type="dcterms:W3CDTF">2022-07-27T10:07:31Z</dcterms:modified>
</cp:coreProperties>
</file>