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0" r:id="rId2"/>
    <p:sldId id="269" r:id="rId3"/>
    <p:sldId id="272" r:id="rId4"/>
    <p:sldId id="273" r:id="rId5"/>
    <p:sldId id="274" r:id="rId6"/>
    <p:sldId id="275" r:id="rId7"/>
    <p:sldId id="276" r:id="rId8"/>
    <p:sldId id="259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63" r:id="rId19"/>
    <p:sldId id="26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7" autoAdjust="0"/>
    <p:restoredTop sz="94717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291E957-4ADA-4251-82AF-7C1677877B92}" type="datetimeFigureOut">
              <a:rPr lang="ru-RU" smtClean="0"/>
              <a:pPr/>
              <a:t>24.03.2019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AC190EC-F39D-44DD-9564-E2CE5AE512B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340768"/>
            <a:ext cx="8291264" cy="2952328"/>
          </a:xfrm>
        </p:spPr>
        <p:txBody>
          <a:bodyPr>
            <a:normAutofit fontScale="70000" lnSpcReduction="20000"/>
          </a:bodyPr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7700" b="1" dirty="0">
                <a:solidFill>
                  <a:srgbClr val="002060"/>
                </a:solidFill>
                <a:ea typeface="Calibri"/>
                <a:cs typeface="Times New Roman"/>
              </a:rPr>
              <a:t>Экологический проект</a:t>
            </a:r>
          </a:p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None/>
            </a:pPr>
            <a:r>
              <a:rPr lang="ru-RU" sz="7700" b="1" dirty="0">
                <a:solidFill>
                  <a:srgbClr val="002060"/>
                </a:solidFill>
                <a:ea typeface="Calibri"/>
                <a:cs typeface="Times New Roman"/>
              </a:rPr>
              <a:t>«НЕ РВИТЕ БЕЛЫЕ КУПАВЫ!»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52400"/>
            <a:ext cx="8496944" cy="82832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</a:rPr>
              <a:t>ГБОУ СОШ «ОЦ» пос. Серноводск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6175" y="4293096"/>
            <a:ext cx="4187825" cy="234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2828836"/>
            <a:ext cx="55446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endParaRPr lang="ru-RU" sz="2400" b="1" dirty="0" smtClean="0">
              <a:solidFill>
                <a:srgbClr val="002060"/>
              </a:solidFill>
            </a:endParaRPr>
          </a:p>
          <a:p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</a:rPr>
              <a:t>Руководитель: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ru-RU" sz="2400" b="1" dirty="0" smtClean="0">
                <a:solidFill>
                  <a:srgbClr val="002060"/>
                </a:solidFill>
              </a:rPr>
              <a:t>Реутова Людмила Геннадьевна</a:t>
            </a:r>
          </a:p>
          <a:p>
            <a:r>
              <a:rPr lang="ru-RU" sz="2400" b="1" i="1" dirty="0" smtClean="0">
                <a:solidFill>
                  <a:schemeClr val="accent5">
                    <a:lumMod val="75000"/>
                  </a:schemeClr>
                </a:solidFill>
              </a:rPr>
              <a:t>Участники: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Александрова </a:t>
            </a:r>
            <a:r>
              <a:rPr lang="ru-RU" sz="2400" b="1" dirty="0">
                <a:solidFill>
                  <a:srgbClr val="002060"/>
                </a:solidFill>
              </a:rPr>
              <a:t>Алина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>
                <a:solidFill>
                  <a:srgbClr val="002060"/>
                </a:solidFill>
              </a:rPr>
              <a:t>Дудоров Никита</a:t>
            </a:r>
            <a:br>
              <a:rPr lang="ru-RU" sz="2400" b="1" dirty="0">
                <a:solidFill>
                  <a:srgbClr val="002060"/>
                </a:solidFill>
              </a:rPr>
            </a:br>
            <a:r>
              <a:rPr lang="ru-RU" sz="2400" b="1" dirty="0" err="1">
                <a:solidFill>
                  <a:srgbClr val="002060"/>
                </a:solidFill>
              </a:rPr>
              <a:t>Панкевич</a:t>
            </a:r>
            <a:r>
              <a:rPr lang="ru-RU" sz="2400" b="1" dirty="0">
                <a:solidFill>
                  <a:srgbClr val="002060"/>
                </a:solidFill>
              </a:rPr>
              <a:t> Яна</a:t>
            </a:r>
            <a:br>
              <a:rPr lang="ru-RU" sz="2400" b="1" dirty="0">
                <a:solidFill>
                  <a:srgbClr val="002060"/>
                </a:solidFill>
              </a:rPr>
            </a:b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6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371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285720" y="285728"/>
            <a:ext cx="8401080" cy="83901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ЭКСПЕДИЦИЯ</a:t>
            </a:r>
          </a:p>
        </p:txBody>
      </p:sp>
      <p:pic>
        <p:nvPicPr>
          <p:cNvPr id="6146" name="Picture 2" descr="C:\Users\Людмила\Desktop\Lenovo_A1000_IMG_20170815_1042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29538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433961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0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"/>
            <a:ext cx="9144000" cy="6893718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58353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КАРТА МЕСТ </a:t>
            </a:r>
            <a:r>
              <a:rPr lang="ru-RU" sz="3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РОИЗРАСТАНИЯ КУВШИНКИ БЕЛОЙ</a:t>
            </a:r>
            <a:endParaRPr lang="ru-RU" sz="3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347" y="1335994"/>
            <a:ext cx="7902419" cy="549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797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"/>
            <a:ext cx="9144000" cy="6893718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268760"/>
            <a:ext cx="8219256" cy="48272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1.	700 метров вверх по течению от села Красноярка;</a:t>
            </a:r>
          </a:p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2.   изгиб </a:t>
            </a:r>
            <a:r>
              <a:rPr lang="ru-RU" sz="3600" b="1" dirty="0">
                <a:solidFill>
                  <a:srgbClr val="002060"/>
                </a:solidFill>
              </a:rPr>
              <a:t>реки Сок в 300 метрах вверх по течению от с. Сергиевск; 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3. </a:t>
            </a:r>
            <a:r>
              <a:rPr lang="ru-RU" sz="3600" b="1" dirty="0" smtClean="0">
                <a:solidFill>
                  <a:srgbClr val="002060"/>
                </a:solidFill>
              </a:rPr>
              <a:t>  изгиб </a:t>
            </a:r>
            <a:r>
              <a:rPr lang="ru-RU" sz="3600" b="1" dirty="0">
                <a:solidFill>
                  <a:srgbClr val="002060"/>
                </a:solidFill>
              </a:rPr>
              <a:t>реки Сок в районе озера Борского;</a:t>
            </a:r>
          </a:p>
          <a:p>
            <a:pPr marL="0" indent="0">
              <a:buNone/>
            </a:pPr>
            <a:r>
              <a:rPr lang="ru-RU" sz="3600" b="1" dirty="0">
                <a:solidFill>
                  <a:srgbClr val="002060"/>
                </a:solidFill>
              </a:rPr>
              <a:t>4. </a:t>
            </a:r>
            <a:r>
              <a:rPr lang="ru-RU" sz="3600" b="1" dirty="0" smtClean="0">
                <a:solidFill>
                  <a:srgbClr val="002060"/>
                </a:solidFill>
              </a:rPr>
              <a:t> изгиб </a:t>
            </a:r>
            <a:r>
              <a:rPr lang="ru-RU" sz="3600" b="1" dirty="0">
                <a:solidFill>
                  <a:srgbClr val="002060"/>
                </a:solidFill>
              </a:rPr>
              <a:t>реки Сок в районе Участка Сок.</a:t>
            </a:r>
          </a:p>
          <a:p>
            <a:pPr marL="0" indent="0">
              <a:buNone/>
            </a:pPr>
            <a:endParaRPr lang="ru-RU" sz="3600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ПОПУЛЯЦИИ КУВШИНКИ БЕЛОЙ</a:t>
            </a:r>
            <a:endParaRPr lang="ru-RU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3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"/>
            <a:ext cx="9144000" cy="6893718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073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УСТАНОВКА АНШЛАГОВ</a:t>
            </a:r>
            <a:endParaRPr lang="ru-RU" sz="3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84961"/>
            <a:ext cx="7488832" cy="5707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7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Мероприятия с учащимися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59" y="1052736"/>
            <a:ext cx="5311625" cy="3842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2672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18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56320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Буклет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580" y="1010788"/>
            <a:ext cx="7846839" cy="561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5890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14401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http://sernovodsk-sch.minobr63.ru/ </a:t>
            </a:r>
          </a:p>
          <a:p>
            <a:r>
              <a:rPr lang="en-US" b="1" dirty="0">
                <a:solidFill>
                  <a:srgbClr val="002060"/>
                </a:solidFill>
              </a:rPr>
              <a:t>https://www.youtube.com</a:t>
            </a:r>
          </a:p>
          <a:p>
            <a:r>
              <a:rPr lang="en-US" b="1" dirty="0">
                <a:solidFill>
                  <a:srgbClr val="002060"/>
                </a:solidFill>
              </a:rPr>
              <a:t>https://vk.com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Видеоролик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4" y="2780928"/>
            <a:ext cx="7128792" cy="38268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834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Группа Вконтакте </a:t>
            </a:r>
            <a:br>
              <a:rPr lang="ru-RU" b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>«Берегите эти земли, эти воды»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1730" y="1340768"/>
            <a:ext cx="5640540" cy="537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35207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"/>
            <a:ext cx="9144000" cy="6893718"/>
          </a:xfrm>
          <a:prstGeom prst="rect">
            <a:avLst/>
          </a:prstGeom>
          <a:noFill/>
        </p:spPr>
      </p:pic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0" y="214290"/>
            <a:ext cx="9144000" cy="5119710"/>
          </a:xfrm>
        </p:spPr>
        <p:txBody>
          <a:bodyPr>
            <a:normAutofit/>
          </a:bodyPr>
          <a:lstStyle/>
          <a:p>
            <a:pPr algn="just"/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4979" y="4150283"/>
            <a:ext cx="3361243" cy="18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480" y="452462"/>
            <a:ext cx="3125649" cy="1752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8" y="188640"/>
            <a:ext cx="5038068" cy="299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729" y="3489486"/>
            <a:ext cx="43434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253292"/>
            <a:ext cx="4572000" cy="360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4680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48680"/>
            <a:ext cx="44879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60648"/>
            <a:ext cx="39909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474590"/>
            <a:ext cx="4040625" cy="275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929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899248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</a:rPr>
              <a:t>привлечь внимание населения к проблеме исчезновения белой </a:t>
            </a:r>
            <a:r>
              <a:rPr lang="ru-RU" b="1" dirty="0" smtClean="0">
                <a:solidFill>
                  <a:srgbClr val="002060"/>
                </a:solidFill>
              </a:rPr>
              <a:t>кувшинки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7234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Цель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2276872"/>
            <a:ext cx="60198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7301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54461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>
                <a:solidFill>
                  <a:srgbClr val="002060"/>
                </a:solidFill>
              </a:rPr>
              <a:t>•</a:t>
            </a:r>
            <a:r>
              <a:rPr lang="ru-RU" sz="3000" b="1" dirty="0">
                <a:solidFill>
                  <a:srgbClr val="002060"/>
                </a:solidFill>
              </a:rPr>
              <a:t>	организовать экспедиции по руслу реки Сок, для установления мест произрастания кувшинки белой;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•	составить карту – схему мест произрастания  кувшинки на территории Сергиевского района;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•	изучить литературу по теме: «Причины сокращения численности и исчезновения популяций кувшинки белой»;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•	спроектировать аншлаги с призывом  не рвать кувшинки;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•	провести акцию «Не рвите белые купавы!», разработать и распространить буклеты «Кувшинка — царица вод»;</a:t>
            </a:r>
          </a:p>
          <a:p>
            <a:pPr marL="0" indent="0">
              <a:buNone/>
            </a:pPr>
            <a:r>
              <a:rPr lang="ru-RU" sz="3000" b="1" dirty="0">
                <a:solidFill>
                  <a:srgbClr val="002060"/>
                </a:solidFill>
              </a:rPr>
              <a:t>•	установить аншлаги с призывом не рвать кувшинки.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828328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Задачи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68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7964" y="2099756"/>
            <a:ext cx="2775032" cy="414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624" y="92613"/>
            <a:ext cx="7128792" cy="1824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5" y="2057384"/>
            <a:ext cx="2648796" cy="4185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0434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18"/>
            <a:ext cx="9144000" cy="6893718"/>
          </a:xfrm>
          <a:prstGeom prst="rect">
            <a:avLst/>
          </a:prstGeom>
          <a:noFill/>
        </p:spPr>
      </p:pic>
      <p:sp>
        <p:nvSpPr>
          <p:cNvPr id="6" name="Содержимое 5"/>
          <p:cNvSpPr>
            <a:spLocks noGrp="1"/>
          </p:cNvSpPr>
          <p:nvPr>
            <p:ph sz="quarter" idx="1"/>
          </p:nvPr>
        </p:nvSpPr>
        <p:spPr>
          <a:xfrm>
            <a:off x="285720" y="116632"/>
            <a:ext cx="8858280" cy="605556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СОЦИОЛОГИЧЕСКИЙ ОПРОС</a:t>
            </a:r>
            <a:endParaRPr lang="ru-RU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7" name="Picture 3" descr="C:\Users\Людмила\Desktop\Lenovo_A1000_IMG_20170816_12100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219230"/>
            <a:ext cx="5346626" cy="400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634" y="1450654"/>
            <a:ext cx="2748941" cy="3778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32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251520" y="188640"/>
            <a:ext cx="8712968" cy="5983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>
                <a:solidFill>
                  <a:srgbClr val="002060"/>
                </a:solidFill>
              </a:rPr>
              <a:t>Результаты социологического опроса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908719"/>
            <a:ext cx="5544616" cy="3470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944" y="3140968"/>
            <a:ext cx="4752528" cy="351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0531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&amp;Lcy;&amp;ucy;&amp;chcy;&amp;shcy;&amp;acy;&amp;yacy; &amp;kcy;&amp;ocy;&amp;lcy;&amp;lcy;&amp;iecy;&amp;kcy;&amp;tscy;&amp;icy;&amp;yacy; &amp;fcy;&amp;ocy;&amp;ncy;&amp;ocy;&amp;vcy; &amp;dcy;&amp;lcy;&amp;yacy; &amp;fcy;&amp;ocy;&amp;tcy;&amp;ocy;&amp;pcy;&amp;iecy;&amp;chcy;&amp;acy;&amp;tcy;&amp;icy; &amp;ncy;&amp;acy; &amp;pcy;&amp;ocy;&amp;tcy;&amp;ocy;&amp;lcy;&amp;kcy;&amp;acy;&amp;khcy; &amp;Fcy;&amp;acy;&amp;bcy;&amp;rcy;&amp;icy;&amp;kcy;&amp;acy; &amp;Ucy;&amp;dcy;&amp;icy;&amp;vcy;&amp;icy;&amp;tcy;&amp;iecy;&amp;lcy;&amp;softcy;&amp;ncy;&amp;ycy;&amp;khcy; &amp;Pcy;&amp;ocy;&amp;tcy;&amp;ocy;&amp;lcy;&amp;kcy;&amp;ocy;&amp;v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3718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0" y="116632"/>
            <a:ext cx="9144000" cy="1512168"/>
          </a:xfrm>
        </p:spPr>
        <p:txBody>
          <a:bodyPr>
            <a:normAutofit fontScale="70000" lnSpcReduction="20000"/>
          </a:bodyPr>
          <a:lstStyle/>
          <a:p>
            <a:endParaRPr lang="ru-RU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/>
            <a:r>
              <a:rPr lang="ru-RU" sz="46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ВСТРЕЧА С АНАТОЛИЕМ МИХАЙЛОВИЧЕМ ПОГОДИНЫМ</a:t>
            </a:r>
            <a:endParaRPr lang="ru-RU" sz="46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00" y="1844824"/>
            <a:ext cx="280035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844824"/>
            <a:ext cx="5511868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7967" y="2974871"/>
            <a:ext cx="4734473" cy="353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859216" cy="108012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Встреча с сотрудниками Сергиевского лесничества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56862"/>
            <a:ext cx="4014393" cy="3006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36557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2937</TotalTime>
  <Words>81</Words>
  <Application>Microsoft Office PowerPoint</Application>
  <PresentationFormat>Экран (4:3)</PresentationFormat>
  <Paragraphs>40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Бумажная</vt:lpstr>
      <vt:lpstr>ГБОУ СОШ «ОЦ» пос. Серноводск</vt:lpstr>
      <vt:lpstr>Презентация PowerPoint</vt:lpstr>
      <vt:lpstr>Цель</vt:lpstr>
      <vt:lpstr>Задачи</vt:lpstr>
      <vt:lpstr>Презентация PowerPoint</vt:lpstr>
      <vt:lpstr>Презентация PowerPoint</vt:lpstr>
      <vt:lpstr>Презентация PowerPoint</vt:lpstr>
      <vt:lpstr>Презентация PowerPoint</vt:lpstr>
      <vt:lpstr>Встреча с сотрудниками Сергиевского лесничества</vt:lpstr>
      <vt:lpstr>Презентация PowerPoint</vt:lpstr>
      <vt:lpstr>Презентация PowerPoint</vt:lpstr>
      <vt:lpstr>ПОПУЛЯЦИИ КУВШИНКИ БЕЛОЙ</vt:lpstr>
      <vt:lpstr>Презентация PowerPoint</vt:lpstr>
      <vt:lpstr>Мероприятия с учащимися</vt:lpstr>
      <vt:lpstr>Буклет</vt:lpstr>
      <vt:lpstr>Видеоролик</vt:lpstr>
      <vt:lpstr>Группа Вконтакте  «Берегите эти земли, эти воды»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Кувшинка белая</dc:title>
  <dc:creator>Romanov</dc:creator>
  <cp:lastModifiedBy>Людмила</cp:lastModifiedBy>
  <cp:revision>64</cp:revision>
  <dcterms:created xsi:type="dcterms:W3CDTF">2011-11-25T16:06:22Z</dcterms:created>
  <dcterms:modified xsi:type="dcterms:W3CDTF">2019-03-24T14:13:12Z</dcterms:modified>
</cp:coreProperties>
</file>