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9" r:id="rId4"/>
    <p:sldId id="280" r:id="rId5"/>
    <p:sldId id="275" r:id="rId6"/>
    <p:sldId id="258" r:id="rId7"/>
    <p:sldId id="260" r:id="rId8"/>
    <p:sldId id="259" r:id="rId9"/>
    <p:sldId id="261" r:id="rId10"/>
    <p:sldId id="263" r:id="rId11"/>
    <p:sldId id="265" r:id="rId12"/>
    <p:sldId id="262" r:id="rId13"/>
    <p:sldId id="28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5" d="100"/>
          <a:sy n="65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B47E-0F75-41B6-BB57-FEEB09F4F1CE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12583-DD00-4413-A54F-E97C6B6866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2583-DD00-4413-A54F-E97C6B6866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9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" y="-1"/>
            <a:ext cx="9142753" cy="68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897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280920" cy="38164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научно-исследовательских  </a:t>
            </a:r>
            <a:r>
              <a:rPr lang="ru-RU" b="1" dirty="0">
                <a:solidFill>
                  <a:srgbClr val="C00000"/>
                </a:solidFill>
              </a:rPr>
              <a:t>навыков у </a:t>
            </a:r>
            <a:r>
              <a:rPr lang="ru-RU" b="1" dirty="0" smtClean="0">
                <a:solidFill>
                  <a:srgbClr val="C00000"/>
                </a:solidFill>
              </a:rPr>
              <a:t>обучающихся, с использованием ресурсов Центра цифрового и  гуманитарного профилей «Точка роста»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Реутова Людмила Геннадьевна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Руководитель детского объединения «ЭКОпатруль»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ГБОУ СОШ «ОЦ» пос. Серноводск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80" y="1063035"/>
            <a:ext cx="5040560" cy="560676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1473" y="478262"/>
            <a:ext cx="556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Секреты электропроводности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8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" y="14955"/>
            <a:ext cx="9127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330"/>
            <a:ext cx="2376264" cy="284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3528392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 мире бактерий»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dmin\Desktop\10 декабря\IMG_20201208_112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56" y="4079451"/>
            <a:ext cx="3261863" cy="244639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15" y="484661"/>
            <a:ext cx="3577375" cy="338437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7" y="2176849"/>
            <a:ext cx="2592288" cy="314164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9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10 декабря\IMG_20201207_16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41962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797152"/>
            <a:ext cx="4320481" cy="14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1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Desktop\ОБЩАЯ ПАПКА\Портфолио 2020\Реутова Л.Г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2172"/>
            <a:ext cx="349409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ОБЩАЯ ПАПКА\Портфолио 2020\Jh_ztxhD7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045"/>
            <a:ext cx="290181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ОБЩАЯ ПАПКА\Портфолио 2020\Реутова Л.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04" y="1628800"/>
            <a:ext cx="2687214" cy="38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ОБЩАЯ ПАПКА\Портфолио 2020\МОЁ ПОРТФОЛИО\дип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57738" cy="43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ОБЩАЯ ПАПКА\Портфолио 2020\МОЁ ПОРТФОЛИО\Кандраева Мир в котором я живу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9" y="3525803"/>
            <a:ext cx="228369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ОБЩАЯ ПАПКА\Портфолио 2020\МОЁ ПОРТФОЛИО\НПК  ОТРАДНЫЙ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11" y="3661064"/>
            <a:ext cx="2080771" cy="29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2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11612"/>
            <a:ext cx="8003232" cy="4514553"/>
          </a:xfrm>
        </p:spPr>
        <p:txBody>
          <a:bodyPr>
            <a:norm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002060"/>
                </a:solidFill>
                <a:latin typeface="Arial"/>
                <a:ea typeface="Times New Roman"/>
              </a:rPr>
              <a:t>«Не существует </a:t>
            </a:r>
            <a:r>
              <a:rPr lang="ru-RU" sz="2800" b="1" i="1" dirty="0" smtClean="0">
                <a:solidFill>
                  <a:srgbClr val="002060"/>
                </a:solidFill>
                <a:latin typeface="Arial"/>
                <a:ea typeface="Times New Roman"/>
              </a:rPr>
              <a:t>сколько-нибудь достоверных </a:t>
            </a:r>
            <a:r>
              <a:rPr lang="ru-RU" sz="2800" b="1" i="1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/>
                <a:ea typeface="Times New Roman"/>
              </a:rPr>
              <a:t>тестов </a:t>
            </a:r>
            <a:r>
              <a:rPr lang="ru-RU" sz="2800" b="1" i="1" dirty="0">
                <a:solidFill>
                  <a:srgbClr val="002060"/>
                </a:solidFill>
                <a:latin typeface="Arial"/>
                <a:ea typeface="Times New Roman"/>
              </a:rPr>
              <a:t>на одарённость</a:t>
            </a:r>
            <a:r>
              <a:rPr lang="ru-RU" sz="2800" b="1" i="1" dirty="0" smtClean="0">
                <a:solidFill>
                  <a:srgbClr val="002060"/>
                </a:solidFill>
                <a:latin typeface="Arial"/>
                <a:ea typeface="Times New Roman"/>
              </a:rPr>
              <a:t>,</a:t>
            </a:r>
            <a:r>
              <a:rPr lang="ru-RU" sz="2800" b="1" dirty="0">
                <a:solidFill>
                  <a:srgbClr val="002060"/>
                </a:solidFill>
                <a:latin typeface="Arial"/>
                <a:ea typeface="Times New Roman"/>
              </a:rPr>
              <a:t> </a:t>
            </a:r>
            <a:r>
              <a:rPr lang="ru-RU" sz="2800" b="1" i="1" dirty="0">
                <a:solidFill>
                  <a:srgbClr val="002060"/>
                </a:solidFill>
                <a:latin typeface="Arial"/>
                <a:ea typeface="Times New Roman"/>
              </a:rPr>
              <a:t>кроме тех, которые </a:t>
            </a:r>
            <a:endParaRPr lang="ru-RU" sz="2800" b="1" i="1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/>
                <a:ea typeface="Times New Roman"/>
              </a:rPr>
              <a:t>проявляются </a:t>
            </a:r>
            <a:r>
              <a:rPr lang="ru-RU" sz="2800" b="1" i="1" dirty="0">
                <a:solidFill>
                  <a:srgbClr val="002060"/>
                </a:solidFill>
                <a:latin typeface="Arial"/>
                <a:ea typeface="Times New Roman"/>
              </a:rPr>
              <a:t>в результате активного </a:t>
            </a:r>
            <a:r>
              <a:rPr lang="ru-RU" sz="2800" b="1" i="1" dirty="0" smtClean="0">
                <a:solidFill>
                  <a:srgbClr val="002060"/>
                </a:solidFill>
                <a:latin typeface="Arial"/>
                <a:ea typeface="Times New Roman"/>
              </a:rPr>
              <a:t>участия хотя </a:t>
            </a:r>
            <a:r>
              <a:rPr lang="ru-RU" sz="2800" b="1" i="1" dirty="0">
                <a:solidFill>
                  <a:srgbClr val="002060"/>
                </a:solidFill>
                <a:latin typeface="Arial"/>
                <a:ea typeface="Times New Roman"/>
              </a:rPr>
              <a:t>бы в самой маленькой поисковой исследовательской работе».</a:t>
            </a:r>
            <a:r>
              <a:rPr lang="ru-RU" sz="2800" b="1" dirty="0">
                <a:solidFill>
                  <a:srgbClr val="002060"/>
                </a:solidFill>
                <a:latin typeface="Arial"/>
                <a:ea typeface="Times New Roman"/>
              </a:rPr>
              <a:t> </a:t>
            </a:r>
            <a:endParaRPr lang="ru-RU" sz="36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                                                                                    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ea typeface="Times New Roman"/>
              </a:rPr>
              <a:t>  А.Н. Колмогоров</a:t>
            </a:r>
            <a:endParaRPr lang="ru-RU" sz="36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71530"/>
            <a:ext cx="2089922" cy="209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69887"/>
            <a:ext cx="1496746" cy="116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9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5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10 декабря\IMG_20201208_081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3" y="275649"/>
            <a:ext cx="3600400" cy="48005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32" y="332656"/>
            <a:ext cx="4230970" cy="308999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Desktop\10 декабря\IMG_20201208_082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05" y="3645024"/>
            <a:ext cx="3816424" cy="286231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3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Я - исследователь\э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9041"/>
            <a:ext cx="6228185" cy="467113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Я - исследователь\Физ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448272" cy="326436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2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ЭКОпатруль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Я - исследователь\aqakAVWgaP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0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\AppData\Local\Temp\Rar$DIa0.353\IMG_20201209_075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8" y="341537"/>
            <a:ext cx="2304256" cy="307234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AppData\Local\Temp\Rar$DIa0.772\IMG_20201209_082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48" y="1232676"/>
            <a:ext cx="5590008" cy="419250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8" y="3645022"/>
            <a:ext cx="2303009" cy="306665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3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591500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"Были о пыли" </a:t>
            </a:r>
          </a:p>
        </p:txBody>
      </p:sp>
      <p:pic>
        <p:nvPicPr>
          <p:cNvPr id="5122" name="Picture 2" descr="C:\Users\Admin\Desktop\10 декабря\IMG_20201207_161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38531"/>
            <a:ext cx="2646294" cy="35283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0 декабря\IMG_20201208_082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01" y="1138436"/>
            <a:ext cx="6108171" cy="45811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7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787208" cy="42484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YS Text Fallback"/>
              </a:rPr>
              <a:t>                   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2564904"/>
            <a:ext cx="2736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"</a:t>
            </a:r>
            <a:r>
              <a:rPr lang="ru-RU" sz="3600" b="1" dirty="0">
                <a:solidFill>
                  <a:srgbClr val="C00000"/>
                </a:solidFill>
              </a:rPr>
              <a:t>Пыль: интересная, загадочная и опасная"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76" y="476672"/>
            <a:ext cx="4968553" cy="609912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3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10 декабря\IMG_20201207_16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1" y="370515"/>
            <a:ext cx="2304256" cy="307234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0 декабря\IMG_20201208_081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1" y="3645024"/>
            <a:ext cx="2304256" cy="30723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10 декабря\IMG_20201207_142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67" y="1472783"/>
            <a:ext cx="5792643" cy="43444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391670"/>
            <a:ext cx="4752528" cy="589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10 декабря\IMG_20201207_161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4" y="391669"/>
            <a:ext cx="2356232" cy="31416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10 декабря\IMG_20201208_081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4" y="3678328"/>
            <a:ext cx="2222813" cy="296375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10 декабря\IMG_20201208_081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42" y="1124847"/>
            <a:ext cx="4137924" cy="55172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20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34</Words>
  <Application>Microsoft Office PowerPoint</Application>
  <PresentationFormat>Экран (4:3)</PresentationFormat>
  <Paragraphs>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 научно-исследовательских  навыков у обучающихся, с использованием ресурсов Центра цифрового и  гуманитарного профилей «Точка роста» Реутова Людмила Геннадьевна Руководитель детского объединения «ЭКОпатруль» ГБОУ СОШ «ОЦ» пос. Серноводск </vt:lpstr>
      <vt:lpstr>Презентация PowerPoint</vt:lpstr>
      <vt:lpstr>Презентация PowerPoint</vt:lpstr>
      <vt:lpstr>ЭКОпатруль</vt:lpstr>
      <vt:lpstr>Презентация PowerPoint</vt:lpstr>
      <vt:lpstr>"Были о пыли" </vt:lpstr>
      <vt:lpstr>                     </vt:lpstr>
      <vt:lpstr>Презентация PowerPoint</vt:lpstr>
      <vt:lpstr>Презентация PowerPoint</vt:lpstr>
      <vt:lpstr>Презентация PowerPoint</vt:lpstr>
      <vt:lpstr>«В мире бактерий»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национального проекта «Образование» с использованием образовательных ресурсов Центра цифрового и гуманитарного профилей «Точка роста»</dc:title>
  <dc:creator>Людмила</dc:creator>
  <cp:lastModifiedBy>Admin</cp:lastModifiedBy>
  <cp:revision>67</cp:revision>
  <dcterms:created xsi:type="dcterms:W3CDTF">2020-10-25T05:22:19Z</dcterms:created>
  <dcterms:modified xsi:type="dcterms:W3CDTF">2021-03-20T09:40:03Z</dcterms:modified>
</cp:coreProperties>
</file>