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6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4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7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4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35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8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15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7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3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4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8456-318E-4FE5-B7AA-9B974B3920C1}" type="datetimeFigureOut">
              <a:rPr lang="ru-RU" smtClean="0"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0E8E2-9FD8-4429-A244-27E4DFCFE7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04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135627"/>
            <a:ext cx="9316065" cy="4232786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Центр «Точка роста»</a:t>
            </a:r>
            <a:br>
              <a:rPr lang="ru-RU" sz="4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как общественное пространство для развития общекультурных компетенций и цифровой грамотности населения</a:t>
            </a:r>
            <a:endParaRPr lang="ru-RU" sz="4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6" y="270616"/>
            <a:ext cx="3465869" cy="20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062" y="365125"/>
            <a:ext cx="8895737" cy="109496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воспитание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2761" y="1283110"/>
            <a:ext cx="9171038" cy="489385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«Письмо солдату»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29" y="2198820"/>
            <a:ext cx="5086231" cy="33908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4" y="2198819"/>
            <a:ext cx="4999700" cy="33331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477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256" y="412955"/>
            <a:ext cx="9289544" cy="1297858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мужества</a:t>
            </a:r>
          </a:p>
          <a:p>
            <a:pPr marL="0" lv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иртуальная экскурсия по</a:t>
            </a:r>
          </a:p>
          <a:p>
            <a:pPr marL="0" lvl="0" indent="0" algn="ctr">
              <a:lnSpc>
                <a:spcPct val="100000"/>
              </a:lnSpc>
              <a:buNone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– панораме Сталинградской битве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54" y="1979812"/>
            <a:ext cx="3741432" cy="28060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7" y="2083404"/>
            <a:ext cx="4869674" cy="36522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174" y="3943273"/>
            <a:ext cx="4249845" cy="263897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567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9110" y="365126"/>
            <a:ext cx="7784690" cy="87344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«Живая память»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92" y="1144587"/>
            <a:ext cx="5326836" cy="3920604"/>
          </a:xfr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55" y="3716593"/>
            <a:ext cx="4467009" cy="29201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3878826"/>
            <a:ext cx="4327928" cy="275794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91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064" y="365125"/>
            <a:ext cx="8895736" cy="16146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современных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компетенций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школьников и населения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32" y="1592825"/>
            <a:ext cx="10961738" cy="4689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игры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Шлем виртуальной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реальности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Квадрокоптер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Тренажёр-манекен для отработки сердечно-лёгочной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реанимации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Тренажёр-манекен для отработки приёмов удаления инородного тела из верхних дыхательных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путей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Набор имитаторов травм 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поражений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Конструкторы для ЛЕГО- конструирования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297" y="527505"/>
            <a:ext cx="8598309" cy="4191979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«Растём с «Точкой роста»»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4" y="1127110"/>
            <a:ext cx="5118919" cy="34126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69" y="2947475"/>
            <a:ext cx="2914650" cy="32194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060" y="3660236"/>
            <a:ext cx="3238653" cy="28737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27" y="4203516"/>
            <a:ext cx="3046659" cy="22849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10" y="527505"/>
            <a:ext cx="2178460" cy="29046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957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123" y="530942"/>
            <a:ext cx="7902676" cy="61943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«Точке роста»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78" y="1351065"/>
            <a:ext cx="4937296" cy="3702972"/>
          </a:xfr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2510754"/>
            <a:ext cx="4955459" cy="371659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431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86" y="2097446"/>
            <a:ext cx="5476570" cy="4107428"/>
          </a:xfr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21" y="442452"/>
            <a:ext cx="4465614" cy="595415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839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08" y="2289175"/>
            <a:ext cx="5071092" cy="3803320"/>
          </a:xfr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268" y="466338"/>
            <a:ext cx="4443993" cy="59253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293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7187" y="914400"/>
            <a:ext cx="6681019" cy="479322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«Точка роста» должна стать центром притяжения социокультурной жизни, цифрового, естественно-научного и гуманитарного образования, проводником новых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Васильева Ольга Юрьевна</a:t>
            </a:r>
          </a:p>
          <a:p>
            <a:pPr marL="0" indent="0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542" y="1084006"/>
            <a:ext cx="3283057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7" y="296905"/>
            <a:ext cx="11403945" cy="629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098" y="365125"/>
            <a:ext cx="8961702" cy="21273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Цель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создания – дать возможность детям из регионов научиться работать с современными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технологиями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3" y="309505"/>
            <a:ext cx="1667993" cy="167016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7" y="2472251"/>
            <a:ext cx="5535803" cy="3937486"/>
          </a:xfr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85" y="2492477"/>
            <a:ext cx="4979403" cy="39172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34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7510" y="309363"/>
            <a:ext cx="9156290" cy="104339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Направления мероприятий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897" y="1238866"/>
            <a:ext cx="10854813" cy="49702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                          Сетевое                           Шахматное</a:t>
            </a: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грамотность                 взаимодействие                 образование</a:t>
            </a:r>
          </a:p>
          <a:p>
            <a:pPr marL="0" indent="0">
              <a:buNone/>
            </a:pP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Профориентация                    Патриотическое</a:t>
            </a: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воспитание</a:t>
            </a: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Проектная </a:t>
            </a:r>
          </a:p>
          <a:p>
            <a:pPr marL="0" indent="0">
              <a:buNone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деятельность</a:t>
            </a:r>
          </a:p>
          <a:p>
            <a:pPr marL="0" indent="0">
              <a:buNone/>
            </a:pP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Формирование современных </a:t>
            </a:r>
          </a:p>
          <a:p>
            <a:pPr marL="0" indent="0">
              <a:buNone/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компетенций у школьников и населения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59" y="309363"/>
            <a:ext cx="1670449" cy="1670449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2506708" y="1179870"/>
            <a:ext cx="648929" cy="412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212" y="1213993"/>
            <a:ext cx="69500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807" y="1179870"/>
            <a:ext cx="695004" cy="432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62" y="2463335"/>
            <a:ext cx="695004" cy="432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36" y="2463335"/>
            <a:ext cx="695004" cy="4328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857" y="3303288"/>
            <a:ext cx="695004" cy="432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996" y="4665645"/>
            <a:ext cx="69500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064" y="365125"/>
            <a:ext cx="8895736" cy="991727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Цифровая грамотность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1421" y="1179872"/>
            <a:ext cx="9257069" cy="16813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платформы «Школа России»,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ЯКласс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электронным дневником АСУ РСО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Мобильный класс – 10 ноутбуков, интерактивный комплекс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91" y="2754432"/>
            <a:ext cx="4832217" cy="362416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9" y="2584906"/>
            <a:ext cx="2972414" cy="39632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77" y="2754432"/>
            <a:ext cx="2691947" cy="35892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815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8062" y="365125"/>
            <a:ext cx="8895737" cy="122770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Сетевое взаимодействие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6502" y="1430594"/>
            <a:ext cx="9097297" cy="474636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0" dirty="0" smtClean="0">
                <a:solidFill>
                  <a:srgbClr val="1F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ФГБУЗ МРЦ «Сергиевские минеральные воды» ФМБА России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36" y="2848298"/>
            <a:ext cx="4511063" cy="30083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61" y="2344937"/>
            <a:ext cx="5358064" cy="401503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93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056" y="365125"/>
            <a:ext cx="8836743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Шахматное образование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4490" y="1519084"/>
            <a:ext cx="8979310" cy="465787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Шахматные</a:t>
            </a: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турниры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и мебель для шахматной зоны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4" y="365125"/>
            <a:ext cx="1670449" cy="1670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65" y="365124"/>
            <a:ext cx="1670449" cy="1670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3" y="2468368"/>
            <a:ext cx="5275779" cy="39568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58" y="2468367"/>
            <a:ext cx="5220413" cy="391530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83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291" y="3906058"/>
            <a:ext cx="4048609" cy="26980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960" y="501445"/>
            <a:ext cx="8155859" cy="94389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4256" y="1445342"/>
            <a:ext cx="9289544" cy="473162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школьного медиацентра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Фотоаппарат, планшетный компьютер, микрофон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07" y="309363"/>
            <a:ext cx="1670449" cy="1670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70" y="2413204"/>
            <a:ext cx="4498259" cy="33736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20" y="4100052"/>
            <a:ext cx="3802723" cy="25040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026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3354" y="365125"/>
            <a:ext cx="7740445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Калейдоскоп профессий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27" y="1690688"/>
            <a:ext cx="6162163" cy="4621622"/>
          </a:xfr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00" y="2186781"/>
            <a:ext cx="2722077" cy="36294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78" y="282177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192</Words>
  <Application>Microsoft Office PowerPoint</Application>
  <PresentationFormat>Широкоэкранный</PresentationFormat>
  <Paragraphs>45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Aharoni</vt:lpstr>
      <vt:lpstr>Arial</vt:lpstr>
      <vt:lpstr>Calibri</vt:lpstr>
      <vt:lpstr>Calibri Light</vt:lpstr>
      <vt:lpstr>Roboto</vt:lpstr>
      <vt:lpstr>Wingdings</vt:lpstr>
      <vt:lpstr>Тема Office</vt:lpstr>
      <vt:lpstr>Центр «Точка роста» как общественное пространство для развития общекультурных компетенций и цифровой грамотности населения</vt:lpstr>
      <vt:lpstr>Презентация PowerPoint</vt:lpstr>
      <vt:lpstr>Цель  создания – дать возможность детям из регионов научиться работать с современными технологиями </vt:lpstr>
      <vt:lpstr>Направления мероприятий</vt:lpstr>
      <vt:lpstr>Цифровая грамотность</vt:lpstr>
      <vt:lpstr>Сетевое взаимодействие</vt:lpstr>
      <vt:lpstr>Шахматное образование</vt:lpstr>
      <vt:lpstr>Профориентация</vt:lpstr>
      <vt:lpstr>Калейдоскоп профессий</vt:lpstr>
      <vt:lpstr>Патриотическое воспитание</vt:lpstr>
      <vt:lpstr>Презентация PowerPoint</vt:lpstr>
      <vt:lpstr>«Живая память»</vt:lpstr>
      <vt:lpstr>Формирование современных компетенций у школьников и населения </vt:lpstr>
      <vt:lpstr>Презентация PowerPoint</vt:lpstr>
      <vt:lpstr>Квест по «Точке роста»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Lyudmila</dc:creator>
  <cp:lastModifiedBy>Lyudmila</cp:lastModifiedBy>
  <cp:revision>41</cp:revision>
  <dcterms:created xsi:type="dcterms:W3CDTF">2020-02-03T09:53:07Z</dcterms:created>
  <dcterms:modified xsi:type="dcterms:W3CDTF">2020-02-05T07:19:08Z</dcterms:modified>
</cp:coreProperties>
</file>